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2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1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7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9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1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8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3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131D2-203A-4C50-A8DC-95DD14D11B6F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B53AD-33CF-4DC5-B773-927F7744C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Alpha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1/28/2015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Rivers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0800" y="6338500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Connect</a:t>
            </a:r>
            <a:r>
              <a:rPr lang="ja-JP" altLang="en-US" sz="1200" b="1" dirty="0" smtClean="0"/>
              <a:t>の修正により、大幅に改善</a:t>
            </a:r>
            <a:endParaRPr lang="en-US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3100"/>
            <a:ext cx="665536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2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Mountains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90699"/>
            <a:ext cx="4495800" cy="43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5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143000"/>
            <a:ext cx="6325023" cy="51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Canberra South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6338500"/>
            <a:ext cx="6703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Example</a:t>
            </a:r>
            <a:r>
              <a:rPr lang="ja-JP" altLang="en-US" sz="1200" b="1" dirty="0" smtClean="0"/>
              <a:t>同士でも、</a:t>
            </a:r>
            <a:r>
              <a:rPr lang="en-US" altLang="ja-JP" sz="1200" b="1" dirty="0" smtClean="0"/>
              <a:t>connect</a:t>
            </a:r>
            <a:r>
              <a:rPr lang="ja-JP" altLang="en-US" sz="1200" b="1" dirty="0" smtClean="0"/>
              <a:t>のせいで、</a:t>
            </a:r>
            <a:r>
              <a:rPr lang="en-US" altLang="ja-JP" sz="1200" b="1" dirty="0" smtClean="0"/>
              <a:t>Example</a:t>
            </a:r>
            <a:r>
              <a:rPr lang="ja-JP" altLang="en-US" sz="1200" b="1" dirty="0" smtClean="0"/>
              <a:t>と全く同じにはならない。とりあえず、これで良しとする。</a:t>
            </a:r>
            <a:endParaRPr lang="en-US" sz="12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743200" y="3740750"/>
            <a:ext cx="838200" cy="2507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2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Generation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5334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73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Generation 2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99" y="1219200"/>
            <a:ext cx="539600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0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6400800"/>
            <a:ext cx="2353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/>
              <a:t>プ</a:t>
            </a:r>
            <a:r>
              <a:rPr lang="ja-JP" altLang="en-US" sz="1200" b="1" dirty="0" smtClean="0"/>
              <a:t>ラ</a:t>
            </a:r>
            <a:r>
              <a:rPr lang="ja-JP" altLang="en-US" sz="1200" b="1" dirty="0" smtClean="0"/>
              <a:t>ザ</a:t>
            </a:r>
            <a:r>
              <a:rPr lang="ja-JP" altLang="en-US" sz="1200" b="1" dirty="0" smtClean="0"/>
              <a:t>の左方向のエッジ</a:t>
            </a:r>
            <a:r>
              <a:rPr lang="ja-JP" altLang="en-US" sz="1200" b="1" dirty="0" smtClean="0"/>
              <a:t>が</a:t>
            </a:r>
            <a:r>
              <a:rPr lang="ja-JP" altLang="en-US" sz="1200" b="1" dirty="0" smtClean="0"/>
              <a:t>ない？</a:t>
            </a:r>
            <a:endParaRPr 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97181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7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2286000"/>
            <a:ext cx="8229601" cy="358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82</Words>
  <Application>Microsoft Office PowerPoint</Application>
  <PresentationFormat>On-screen Show (4:3)</PresentationFormat>
  <Paragraphs>12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Alpha 2</vt:lpstr>
      <vt:lpstr>Rivers</vt:lpstr>
      <vt:lpstr>Mountains</vt:lpstr>
      <vt:lpstr>Canberra South</vt:lpstr>
      <vt:lpstr>Content Generation</vt:lpstr>
      <vt:lpstr>Content Generation 2</vt:lpstr>
      <vt:lpstr>Sequence</vt:lpstr>
      <vt:lpstr>Blending</vt:lpstr>
    </vt:vector>
  </TitlesOfParts>
  <Company>Department of Computer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1</dc:title>
  <dc:creator>gnishida</dc:creator>
  <cp:lastModifiedBy>gnishida</cp:lastModifiedBy>
  <cp:revision>28</cp:revision>
  <dcterms:created xsi:type="dcterms:W3CDTF">2015-01-26T16:24:24Z</dcterms:created>
  <dcterms:modified xsi:type="dcterms:W3CDTF">2015-01-28T16:50:07Z</dcterms:modified>
</cp:coreProperties>
</file>